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9"/>
  </p:notesMasterIdLst>
  <p:handoutMasterIdLst>
    <p:handoutMasterId r:id="rId30"/>
  </p:handoutMasterIdLst>
  <p:sldIdLst>
    <p:sldId id="330" r:id="rId2"/>
    <p:sldId id="331" r:id="rId3"/>
    <p:sldId id="333" r:id="rId4"/>
    <p:sldId id="337" r:id="rId5"/>
    <p:sldId id="336" r:id="rId6"/>
    <p:sldId id="334" r:id="rId7"/>
    <p:sldId id="335" r:id="rId8"/>
    <p:sldId id="332" r:id="rId9"/>
    <p:sldId id="346" r:id="rId10"/>
    <p:sldId id="350" r:id="rId11"/>
    <p:sldId id="349" r:id="rId12"/>
    <p:sldId id="341" r:id="rId13"/>
    <p:sldId id="342" r:id="rId14"/>
    <p:sldId id="343" r:id="rId15"/>
    <p:sldId id="345" r:id="rId16"/>
    <p:sldId id="338" r:id="rId17"/>
    <p:sldId id="339" r:id="rId18"/>
    <p:sldId id="340" r:id="rId19"/>
    <p:sldId id="352" r:id="rId20"/>
    <p:sldId id="353" r:id="rId21"/>
    <p:sldId id="354" r:id="rId22"/>
    <p:sldId id="355" r:id="rId23"/>
    <p:sldId id="356" r:id="rId24"/>
    <p:sldId id="357" r:id="rId25"/>
    <p:sldId id="347" r:id="rId26"/>
    <p:sldId id="348" r:id="rId27"/>
    <p:sldId id="351" r:id="rId2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8"/>
    <p:restoredTop sz="95867"/>
  </p:normalViewPr>
  <p:slideViewPr>
    <p:cSldViewPr snapToGrid="0" snapToObjects="1">
      <p:cViewPr>
        <p:scale>
          <a:sx n="67" d="100"/>
          <a:sy n="67" d="100"/>
        </p:scale>
        <p:origin x="1240" y="138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5/2/18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5/2/18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spTree>
    <p:extLst>
      <p:ext uri="{BB962C8B-B14F-4D97-AF65-F5344CB8AC3E}">
        <p14:creationId xmlns:p14="http://schemas.microsoft.com/office/powerpoint/2010/main" val="421484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6" y="1625253"/>
            <a:ext cx="5297506" cy="4546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962" y="1625254"/>
            <a:ext cx="5307134" cy="4546435"/>
          </a:xfrm>
          <a:prstGeom prst="rect">
            <a:avLst/>
          </a:prstGeom>
        </p:spPr>
      </p:pic>
    </p:spTree>
    <p:extLst>
      <p:ext uri="{BB962C8B-B14F-4D97-AF65-F5344CB8AC3E}">
        <p14:creationId xmlns:p14="http://schemas.microsoft.com/office/powerpoint/2010/main" val="1507443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714500"/>
            <a:ext cx="5346700" cy="45717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1714500"/>
            <a:ext cx="4762500" cy="4576572"/>
          </a:xfrm>
          <a:prstGeom prst="rect">
            <a:avLst/>
          </a:prstGeom>
        </p:spPr>
      </p:pic>
    </p:spTree>
    <p:extLst>
      <p:ext uri="{BB962C8B-B14F-4D97-AF65-F5344CB8AC3E}">
        <p14:creationId xmlns:p14="http://schemas.microsoft.com/office/powerpoint/2010/main" val="1676492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probabilistic 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K-Medoids Clustering (By track)</a:t>
            </a:r>
          </a:p>
        </p:txBody>
      </p:sp>
      <p:pic>
        <p:nvPicPr>
          <p:cNvPr id="5" name="Picture 4">
            <a:extLst>
              <a:ext uri="{FF2B5EF4-FFF2-40B4-BE49-F238E27FC236}">
                <a16:creationId xmlns:a16="http://schemas.microsoft.com/office/drawing/2014/main" id="{12A0AA29-6F26-BC4B-9980-FF1947E0511B}"/>
              </a:ext>
            </a:extLst>
          </p:cNvPr>
          <p:cNvPicPr>
            <a:picLocks noChangeAspect="1"/>
          </p:cNvPicPr>
          <p:nvPr/>
        </p:nvPicPr>
        <p:blipFill>
          <a:blip r:embed="rId2"/>
          <a:stretch>
            <a:fillRect/>
          </a:stretch>
        </p:blipFill>
        <p:spPr>
          <a:xfrm>
            <a:off x="566927" y="1750826"/>
            <a:ext cx="10515601" cy="5107174"/>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Grid Based Music Interface for playing songs which sound similar.</a:t>
            </a:r>
          </a:p>
        </p:txBody>
      </p:sp>
      <p:sp>
        <p:nvSpPr>
          <p:cNvPr id="3" name="Title 2"/>
          <p:cNvSpPr>
            <a:spLocks noGrp="1"/>
          </p:cNvSpPr>
          <p:nvPr>
            <p:ph type="title"/>
          </p:nvPr>
        </p:nvSpPr>
        <p:spPr/>
        <p:txBody>
          <a:bodyPr/>
          <a:lstStyle/>
          <a:p>
            <a:r>
              <a:rPr lang="en-US" dirty="0"/>
              <a:t>Applications </a:t>
            </a:r>
          </a:p>
        </p:txBody>
      </p:sp>
    </p:spTree>
    <p:extLst>
      <p:ext uri="{BB962C8B-B14F-4D97-AF65-F5344CB8AC3E}">
        <p14:creationId xmlns:p14="http://schemas.microsoft.com/office/powerpoint/2010/main" val="1477709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Incorporating additional features to scale up the model for efficient clustering of songs.</a:t>
            </a:r>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Future Scope</a:t>
            </a:r>
          </a:p>
        </p:txBody>
      </p:sp>
    </p:spTree>
    <p:extLst>
      <p:ext uri="{BB962C8B-B14F-4D97-AF65-F5344CB8AC3E}">
        <p14:creationId xmlns:p14="http://schemas.microsoft.com/office/powerpoint/2010/main" val="1397600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769" y="460550"/>
            <a:ext cx="5314485" cy="5314485"/>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01330221"/>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a16="http://schemas.microsoft.com/office/drawing/2014/main" val="144369651"/>
                    </a:ext>
                  </a:extLst>
                </a:gridCol>
                <a:gridCol w="1384050">
                  <a:extLst>
                    <a:ext uri="{9D8B030D-6E8A-4147-A177-3AD203B41FA5}">
                      <a16:colId xmlns:a16="http://schemas.microsoft.com/office/drawing/2014/main" val="934094553"/>
                    </a:ext>
                  </a:extLst>
                </a:gridCol>
                <a:gridCol w="7747500">
                  <a:extLst>
                    <a:ext uri="{9D8B030D-6E8A-4147-A177-3AD203B41FA5}">
                      <a16:colId xmlns:a16="http://schemas.microsoft.com/office/drawing/2014/main" val="3915570696"/>
                    </a:ext>
                  </a:extLst>
                </a:gridCol>
              </a:tblGrid>
              <a:tr h="21443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214435">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214435">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74595">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214435">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421555">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676036">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74595">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943662">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943662">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500627947"/>
              </p:ext>
            </p:extLst>
          </p:nvPr>
        </p:nvGraphicFramePr>
        <p:xfrm>
          <a:off x="566928" y="1856553"/>
          <a:ext cx="10515600" cy="4402408"/>
        </p:xfrm>
        <a:graphic>
          <a:graphicData uri="http://schemas.openxmlformats.org/drawingml/2006/table">
            <a:tbl>
              <a:tblPr firstRow="1">
                <a:tableStyleId>{6E25E649-3F16-4E02-A733-19D2CDBF48F0}</a:tableStyleId>
              </a:tblPr>
              <a:tblGrid>
                <a:gridCol w="1384051">
                  <a:extLst>
                    <a:ext uri="{9D8B030D-6E8A-4147-A177-3AD203B41FA5}">
                      <a16:colId xmlns:a16="http://schemas.microsoft.com/office/drawing/2014/main" val="2873555362"/>
                    </a:ext>
                  </a:extLst>
                </a:gridCol>
                <a:gridCol w="1384051">
                  <a:extLst>
                    <a:ext uri="{9D8B030D-6E8A-4147-A177-3AD203B41FA5}">
                      <a16:colId xmlns:a16="http://schemas.microsoft.com/office/drawing/2014/main" val="2408647286"/>
                    </a:ext>
                  </a:extLst>
                </a:gridCol>
                <a:gridCol w="7747498">
                  <a:extLst>
                    <a:ext uri="{9D8B030D-6E8A-4147-A177-3AD203B41FA5}">
                      <a16:colId xmlns:a16="http://schemas.microsoft.com/office/drawing/2014/main" val="4168194233"/>
                    </a:ext>
                  </a:extLst>
                </a:gridCol>
              </a:tblGrid>
              <a:tr h="183516">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62142">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13919">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62142">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18238">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11041">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62142">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40768">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83516">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08163">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08163">
                <a:tc>
                  <a:txBody>
                    <a:bodyPr/>
                    <a:lstStyle/>
                    <a:p>
                      <a:pPr algn="l" fontAlgn="b"/>
                      <a:r>
                        <a:rPr lang="en-US" sz="1200" u="none" strike="noStrike" dirty="0" err="1">
                          <a:effectLst/>
                        </a:rPr>
                        <a:t>energy_level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9" y="1561208"/>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16" y="1561208"/>
            <a:ext cx="5857983" cy="5224528"/>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5244</TotalTime>
  <Words>928</Words>
  <Application>Microsoft Macintosh PowerPoint</Application>
  <PresentationFormat>Widescreen</PresentationFormat>
  <Paragraphs>131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Data distribution by genres</vt:lpstr>
      <vt:lpstr>PowerPoint Presentation</vt:lpstr>
      <vt:lpstr>PowerPoint Presentation</vt:lpstr>
      <vt:lpstr>PowerPoint Presentation</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K-Medoids Clustering (By track)</vt:lpstr>
      <vt:lpstr>Applications </vt:lpstr>
      <vt:lpstr>Future Scope</vt:lpstr>
      <vt:lpstr>PowerPoint Presentation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278</cp:revision>
  <cp:lastPrinted>2016-07-18T17:32:49Z</cp:lastPrinted>
  <dcterms:created xsi:type="dcterms:W3CDTF">2016-06-28T14:05:07Z</dcterms:created>
  <dcterms:modified xsi:type="dcterms:W3CDTF">2018-05-03T14:56:42Z</dcterms:modified>
  <cp:category/>
</cp:coreProperties>
</file>